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262" r:id="rId2"/>
    <p:sldId id="264" r:id="rId3"/>
    <p:sldId id="267" r:id="rId4"/>
    <p:sldId id="265" r:id="rId5"/>
    <p:sldId id="266" r:id="rId6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817" autoAdjust="0"/>
  </p:normalViewPr>
  <p:slideViewPr>
    <p:cSldViewPr snapToGrid="0">
      <p:cViewPr varScale="1">
        <p:scale>
          <a:sx n="79" d="100"/>
          <a:sy n="79" d="100"/>
        </p:scale>
        <p:origin x="3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1" d="100"/>
          <a:sy n="91" d="100"/>
        </p:scale>
        <p:origin x="231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06E0C8E-C441-4A00-A73C-BBFBA12A87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3F8AD0-29A8-4636-8BF6-4614BB3702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69A6F-71BC-4661-B32D-92CABB2DAB89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F4ECAC9-78E4-45C3-B8A0-76732C4F9EF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zh-CN" altLang="en-US"/>
              <a:t>日本大学生産工学部</a:t>
            </a:r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78B7FF-A791-432A-9D79-B3472FDF75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04E9E-997A-4FBE-B681-C78FD97A25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406659"/>
      </p:ext>
    </p:extLst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2A8B1-D945-425C-B4C0-6805D05B8D50}" type="datetimeFigureOut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zh-CN" altLang="en-US"/>
              <a:t>日本大学生産工学部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DB34B-6874-4371-867F-517B4904B4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348508"/>
      </p:ext>
    </p:extLst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73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347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520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69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866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041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214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388" algn="l" defTabSz="91434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FF5B372-F9C1-4F87-B905-D36A490E56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824" r="2671"/>
          <a:stretch/>
        </p:blipFill>
        <p:spPr>
          <a:xfrm>
            <a:off x="441614" y="314325"/>
            <a:ext cx="5974772" cy="9277350"/>
          </a:xfrm>
          <a:prstGeom prst="rect">
            <a:avLst/>
          </a:prstGeom>
        </p:spPr>
      </p:pic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E6B8EE2C-526D-435B-86FB-BD67BC658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381422"/>
            <a:ext cx="2314575" cy="527403"/>
          </a:xfrm>
        </p:spPr>
        <p:txBody>
          <a:bodyPr anchor="b"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C8AD6075-4DEC-4A40-BE6F-9658E2C6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381422"/>
            <a:ext cx="1543050" cy="527403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  <p:sp>
        <p:nvSpPr>
          <p:cNvPr id="11" name="スライド番号プレースホルダー 9">
            <a:extLst>
              <a:ext uri="{FF2B5EF4-FFF2-40B4-BE49-F238E27FC236}">
                <a16:creationId xmlns:a16="http://schemas.microsoft.com/office/drawing/2014/main" id="{64CEB0FE-3A13-4E34-AE16-8B6FB0D43C49}"/>
              </a:ext>
            </a:extLst>
          </p:cNvPr>
          <p:cNvSpPr txBox="1">
            <a:spLocks/>
          </p:cNvSpPr>
          <p:nvPr userDrawn="1"/>
        </p:nvSpPr>
        <p:spPr>
          <a:xfrm>
            <a:off x="0" y="-2825"/>
            <a:ext cx="1733550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dirty="0"/>
              <a:t>総合型選抜第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期</a:t>
            </a:r>
            <a:r>
              <a:rPr kumimoji="1" lang="en-US" altLang="ja-JP" dirty="0"/>
              <a:t>【</a:t>
            </a:r>
            <a:r>
              <a:rPr kumimoji="1" lang="ja-JP" altLang="en-US" dirty="0"/>
              <a:t>探究型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024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ッター プレースホルダー 8">
            <a:extLst>
              <a:ext uri="{FF2B5EF4-FFF2-40B4-BE49-F238E27FC236}">
                <a16:creationId xmlns:a16="http://schemas.microsoft.com/office/drawing/2014/main" id="{F478E27F-8571-4E97-9DA4-ED097512E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381422"/>
            <a:ext cx="2314575" cy="527403"/>
          </a:xfrm>
        </p:spPr>
        <p:txBody>
          <a:bodyPr anchor="b"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7" name="スライド番号プレースホルダー 9">
            <a:extLst>
              <a:ext uri="{FF2B5EF4-FFF2-40B4-BE49-F238E27FC236}">
                <a16:creationId xmlns:a16="http://schemas.microsoft.com/office/drawing/2014/main" id="{8BD3F06A-BA2C-44B5-8030-0197E666B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381422"/>
            <a:ext cx="1543050" cy="527403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  <p:sp>
        <p:nvSpPr>
          <p:cNvPr id="8" name="スライド番号プレースホルダー 9">
            <a:extLst>
              <a:ext uri="{FF2B5EF4-FFF2-40B4-BE49-F238E27FC236}">
                <a16:creationId xmlns:a16="http://schemas.microsoft.com/office/drawing/2014/main" id="{B81A55D2-68AE-4B72-AA9C-8959B8E78796}"/>
              </a:ext>
            </a:extLst>
          </p:cNvPr>
          <p:cNvSpPr txBox="1">
            <a:spLocks/>
          </p:cNvSpPr>
          <p:nvPr userDrawn="1"/>
        </p:nvSpPr>
        <p:spPr>
          <a:xfrm>
            <a:off x="0" y="-2825"/>
            <a:ext cx="1733550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dirty="0"/>
              <a:t>総合型選抜第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期</a:t>
            </a:r>
            <a:r>
              <a:rPr kumimoji="1" lang="en-US" altLang="ja-JP" dirty="0"/>
              <a:t>【</a:t>
            </a:r>
            <a:r>
              <a:rPr kumimoji="1" lang="ja-JP" altLang="en-US" dirty="0"/>
              <a:t>探究型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B652BE47-7F5A-47B7-968D-FB27F00A5CD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622" r="2496"/>
          <a:stretch/>
        </p:blipFill>
        <p:spPr>
          <a:xfrm>
            <a:off x="447261" y="313182"/>
            <a:ext cx="5963478" cy="9279636"/>
          </a:xfrm>
          <a:prstGeom prst="rect">
            <a:avLst/>
          </a:prstGeom>
        </p:spPr>
      </p:pic>
      <p:sp>
        <p:nvSpPr>
          <p:cNvPr id="9" name="スライド番号プレースホルダー 9">
            <a:extLst>
              <a:ext uri="{FF2B5EF4-FFF2-40B4-BE49-F238E27FC236}">
                <a16:creationId xmlns:a16="http://schemas.microsoft.com/office/drawing/2014/main" id="{7ED18137-976D-4B4D-8B02-851A847B74BB}"/>
              </a:ext>
            </a:extLst>
          </p:cNvPr>
          <p:cNvSpPr txBox="1">
            <a:spLocks/>
          </p:cNvSpPr>
          <p:nvPr userDrawn="1"/>
        </p:nvSpPr>
        <p:spPr>
          <a:xfrm>
            <a:off x="4998027" y="0"/>
            <a:ext cx="1859975" cy="52740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kumimoji="1" lang="en-US" altLang="ja-JP" dirty="0"/>
              <a:t>【</a:t>
            </a:r>
            <a:r>
              <a:rPr kumimoji="1" lang="ja-JP" altLang="en-US" dirty="0"/>
              <a:t>氏名：　　　　　　　　　</a:t>
            </a:r>
            <a:r>
              <a:rPr kumimoji="1" lang="en-US" altLang="ja-JP" dirty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162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42BC0-1AF5-4750-BB44-3144F24B451C}" type="datetime1">
              <a:rPr kumimoji="1" lang="ja-JP" altLang="en-US" smtClean="0"/>
              <a:t>2025/7/1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B339E-0AC6-4D29-83A9-A7B143ABF4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37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4" r:id="rId2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898F0E3-5DBF-42FC-950C-215985A0EB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093042"/>
              </p:ext>
            </p:extLst>
          </p:nvPr>
        </p:nvGraphicFramePr>
        <p:xfrm>
          <a:off x="1072564" y="728246"/>
          <a:ext cx="2185454" cy="27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454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70838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23F9C7E-EF3F-4A70-BE87-35F556E8C5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7293271"/>
              </p:ext>
            </p:extLst>
          </p:nvPr>
        </p:nvGraphicFramePr>
        <p:xfrm>
          <a:off x="4177858" y="919221"/>
          <a:ext cx="2185454" cy="27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454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70838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846C562-25EA-42F6-BB73-3CE40223F8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922197"/>
              </p:ext>
            </p:extLst>
          </p:nvPr>
        </p:nvGraphicFramePr>
        <p:xfrm>
          <a:off x="4537741" y="694594"/>
          <a:ext cx="1832961" cy="227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2961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27788">
                <a:tc>
                  <a:txBody>
                    <a:bodyPr/>
                    <a:lstStyle/>
                    <a:p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6118BAF8-251B-4EEB-A7BE-0B30B49662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621563"/>
              </p:ext>
            </p:extLst>
          </p:nvPr>
        </p:nvGraphicFramePr>
        <p:xfrm>
          <a:off x="541785" y="3346481"/>
          <a:ext cx="5767784" cy="981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784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981837">
                <a:tc>
                  <a:txBody>
                    <a:bodyPr/>
                    <a:lstStyle/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　</a:t>
                      </a:r>
                    </a:p>
                  </a:txBody>
                  <a:tcPr marL="89533" marR="89533" marT="44767" marB="4476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700F7BA-4720-4CA6-BD96-0D41C7365E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8035920"/>
              </p:ext>
            </p:extLst>
          </p:nvPr>
        </p:nvGraphicFramePr>
        <p:xfrm>
          <a:off x="541786" y="4991366"/>
          <a:ext cx="5767784" cy="4289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7784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428975">
                <a:tc>
                  <a:txBody>
                    <a:bodyPr/>
                    <a:lstStyle/>
                    <a:p>
                      <a:pPr algn="l"/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09B604D7-D0E1-46BB-AA55-B3451BA16B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759983"/>
              </p:ext>
            </p:extLst>
          </p:nvPr>
        </p:nvGraphicFramePr>
        <p:xfrm>
          <a:off x="1537815" y="988652"/>
          <a:ext cx="473999" cy="27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999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70838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6549514B-E7BB-4726-BA31-3D3B72022C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987820"/>
              </p:ext>
            </p:extLst>
          </p:nvPr>
        </p:nvGraphicFramePr>
        <p:xfrm>
          <a:off x="1944765" y="997429"/>
          <a:ext cx="360000" cy="27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70838">
                <a:tc>
                  <a:txBody>
                    <a:bodyPr/>
                    <a:lstStyle/>
                    <a:p>
                      <a:pPr algn="ctr"/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  <p:sp>
        <p:nvSpPr>
          <p:cNvPr id="11" name="フッター プレースホルダー 1">
            <a:extLst>
              <a:ext uri="{FF2B5EF4-FFF2-40B4-BE49-F238E27FC236}">
                <a16:creationId xmlns:a16="http://schemas.microsoft.com/office/drawing/2014/main" id="{857810D6-25C0-4244-868F-97C18D86D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594107"/>
            <a:ext cx="2314575" cy="314718"/>
          </a:xfrm>
        </p:spPr>
        <p:txBody>
          <a:bodyPr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2" name="スライド番号プレースホルダー 9">
            <a:extLst>
              <a:ext uri="{FF2B5EF4-FFF2-40B4-BE49-F238E27FC236}">
                <a16:creationId xmlns:a16="http://schemas.microsoft.com/office/drawing/2014/main" id="{3D029907-8D4D-43FA-9D51-7C6DC779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594107"/>
            <a:ext cx="1543050" cy="314718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563A703F-0A86-40F8-8257-F5EFFF679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534623"/>
              </p:ext>
            </p:extLst>
          </p:nvPr>
        </p:nvGraphicFramePr>
        <p:xfrm>
          <a:off x="4177858" y="1365144"/>
          <a:ext cx="2185454" cy="270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454">
                  <a:extLst>
                    <a:ext uri="{9D8B030D-6E8A-4147-A177-3AD203B41FA5}">
                      <a16:colId xmlns:a16="http://schemas.microsoft.com/office/drawing/2014/main" val="189257948"/>
                    </a:ext>
                  </a:extLst>
                </a:gridCol>
              </a:tblGrid>
              <a:tr h="270838"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marL="89533" marR="89533" marT="44767" marB="44767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6347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9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1058630-6B65-42DF-A327-CE56CA2A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594107"/>
            <a:ext cx="2314575" cy="314718"/>
          </a:xfrm>
        </p:spPr>
        <p:txBody>
          <a:bodyPr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A88E1E4-285D-4B37-ACAC-C268B575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594107"/>
            <a:ext cx="1543050" cy="314718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142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1058630-6B65-42DF-A327-CE56CA2A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594107"/>
            <a:ext cx="2314575" cy="314718"/>
          </a:xfrm>
        </p:spPr>
        <p:txBody>
          <a:bodyPr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A88E1E4-285D-4B37-ACAC-C268B575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594107"/>
            <a:ext cx="1543050" cy="314718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495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1058630-6B65-42DF-A327-CE56CA2A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594107"/>
            <a:ext cx="2314575" cy="314718"/>
          </a:xfrm>
        </p:spPr>
        <p:txBody>
          <a:bodyPr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A88E1E4-285D-4B37-ACAC-C268B575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594107"/>
            <a:ext cx="1543050" cy="314718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071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21058630-6B65-42DF-A327-CE56CA2A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9594107"/>
            <a:ext cx="2314575" cy="314718"/>
          </a:xfrm>
        </p:spPr>
        <p:txBody>
          <a:bodyPr/>
          <a:lstStyle/>
          <a:p>
            <a:r>
              <a:rPr kumimoji="1" lang="ja-JP" altLang="en-US" dirty="0"/>
              <a:t>（　　／　　）ページ</a:t>
            </a:r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EA88E1E4-285D-4B37-ACAC-C268B575B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81588" y="9594107"/>
            <a:ext cx="1543050" cy="314718"/>
          </a:xfrm>
        </p:spPr>
        <p:txBody>
          <a:bodyPr anchor="b"/>
          <a:lstStyle/>
          <a:p>
            <a:r>
              <a:rPr kumimoji="1" lang="zh-CN" altLang="en-US" dirty="0"/>
              <a:t>日本大学生産工学部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6379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698</TotalTime>
  <Words>41</Words>
  <Application>Microsoft Office PowerPoint</Application>
  <PresentationFormat>A4 210 x 297 mm</PresentationFormat>
  <Paragraphs>11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オオムロナツミ</cp:lastModifiedBy>
  <cp:revision>22</cp:revision>
  <cp:lastPrinted>2025-05-30T01:44:38Z</cp:lastPrinted>
  <dcterms:created xsi:type="dcterms:W3CDTF">2025-05-29T05:57:06Z</dcterms:created>
  <dcterms:modified xsi:type="dcterms:W3CDTF">2025-07-01T02:07:56Z</dcterms:modified>
</cp:coreProperties>
</file>